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61" r:id="rId19"/>
    <p:sldId id="365" r:id="rId20"/>
    <p:sldId id="362" r:id="rId21"/>
    <p:sldId id="366" r:id="rId22"/>
    <p:sldId id="363" r:id="rId23"/>
    <p:sldId id="340" r:id="rId24"/>
    <p:sldId id="341" r:id="rId25"/>
    <p:sldId id="342" r:id="rId26"/>
    <p:sldId id="334" r:id="rId27"/>
    <p:sldId id="350" r:id="rId28"/>
    <p:sldId id="325" r:id="rId29"/>
    <p:sldId id="258" r:id="rId30"/>
    <p:sldId id="355" r:id="rId31"/>
    <p:sldId id="338" r:id="rId32"/>
    <p:sldId id="319" r:id="rId33"/>
    <p:sldId id="352" r:id="rId34"/>
    <p:sldId id="259" r:id="rId35"/>
    <p:sldId id="359" r:id="rId36"/>
    <p:sldId id="368" r:id="rId37"/>
    <p:sldId id="372" r:id="rId38"/>
    <p:sldId id="309" r:id="rId39"/>
    <p:sldId id="337" r:id="rId40"/>
    <p:sldId id="318" r:id="rId41"/>
    <p:sldId id="260" r:id="rId42"/>
    <p:sldId id="294" r:id="rId43"/>
    <p:sldId id="295" r:id="rId44"/>
    <p:sldId id="296" r:id="rId45"/>
    <p:sldId id="297" r:id="rId46"/>
    <p:sldId id="298" r:id="rId47"/>
    <p:sldId id="299" r:id="rId48"/>
    <p:sldId id="261" r:id="rId49"/>
    <p:sldId id="291" r:id="rId50"/>
    <p:sldId id="292" r:id="rId51"/>
    <p:sldId id="293" r:id="rId52"/>
    <p:sldId id="300" r:id="rId53"/>
    <p:sldId id="317" r:id="rId54"/>
    <p:sldId id="367" r:id="rId55"/>
    <p:sldId id="374" r:id="rId56"/>
    <p:sldId id="264" r:id="rId57"/>
    <p:sldId id="263" r:id="rId58"/>
    <p:sldId id="287" r:id="rId59"/>
    <p:sldId id="288" r:id="rId60"/>
    <p:sldId id="289" r:id="rId61"/>
    <p:sldId id="357" r:id="rId62"/>
    <p:sldId id="358" r:id="rId63"/>
    <p:sldId id="310" r:id="rId64"/>
    <p:sldId id="316" r:id="rId65"/>
    <p:sldId id="301" r:id="rId66"/>
    <p:sldId id="302" r:id="rId67"/>
    <p:sldId id="303" r:id="rId68"/>
    <p:sldId id="266" r:id="rId69"/>
    <p:sldId id="267" r:id="rId70"/>
    <p:sldId id="311" r:id="rId71"/>
    <p:sldId id="373" r:id="rId72"/>
    <p:sldId id="360" r:id="rId73"/>
    <p:sldId id="268" r:id="rId74"/>
    <p:sldId id="370" r:id="rId75"/>
    <p:sldId id="273" r:id="rId76"/>
    <p:sldId id="270" r:id="rId77"/>
    <p:sldId id="271" r:id="rId78"/>
    <p:sldId id="272" r:id="rId79"/>
    <p:sldId id="349" r:id="rId80"/>
    <p:sldId id="274" r:id="rId81"/>
    <p:sldId id="371" r:id="rId82"/>
    <p:sldId id="275" r:id="rId83"/>
    <p:sldId id="305" r:id="rId84"/>
    <p:sldId id="306" r:id="rId85"/>
    <p:sldId id="307" r:id="rId86"/>
    <p:sldId id="308" r:id="rId87"/>
    <p:sldId id="343" r:id="rId88"/>
    <p:sldId id="344" r:id="rId89"/>
    <p:sldId id="346" r:id="rId90"/>
    <p:sldId id="347" r:id="rId91"/>
    <p:sldId id="348" r:id="rId92"/>
    <p:sldId id="326" r:id="rId93"/>
    <p:sldId id="277" r:id="rId94"/>
    <p:sldId id="278" r:id="rId95"/>
    <p:sldId id="279" r:id="rId96"/>
    <p:sldId id="280" r:id="rId97"/>
    <p:sldId id="281" r:id="rId98"/>
    <p:sldId id="313" r:id="rId99"/>
    <p:sldId id="314" r:id="rId10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F52B"/>
    <a:srgbClr val="089CE6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6395" autoAdjust="0"/>
  </p:normalViewPr>
  <p:slideViewPr>
    <p:cSldViewPr snapToGrid="0">
      <p:cViewPr>
        <p:scale>
          <a:sx n="100" d="100"/>
          <a:sy n="100" d="100"/>
        </p:scale>
        <p:origin x="72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77979" y="2110693"/>
            <a:ext cx="1936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49129" y="448357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84295" y="5721119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26466" y="5143436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(gangOgSykkelveg)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743968" y="1860756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</a:t>
            </a:r>
            <a:r>
              <a:rPr lang="nb-NO" sz="1000" dirty="0" err="1" smtClean="0">
                <a:solidFill>
                  <a:srgbClr val="FF0000"/>
                </a:solidFill>
              </a:rPr>
              <a:t>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822848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7822848" y="2287023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53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5499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(gågate)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822848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822847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53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682483" y="1694265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</a:t>
            </a:r>
            <a:r>
              <a:rPr lang="nb-NO" sz="1000" dirty="0" err="1" smtClean="0">
                <a:solidFill>
                  <a:srgbClr val="FF0000"/>
                </a:solidFill>
              </a:rPr>
              <a:t>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761363" y="197398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6761363" y="2120532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761363" y="227423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761362" y="182158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/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Vegdekkekanter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7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51" y="317857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err="1" smtClean="0"/>
              <a:t>GangSykkelveg</a:t>
            </a:r>
            <a:endParaRPr lang="nb-NO" sz="3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Gang- </a:t>
            </a:r>
            <a:r>
              <a:rPr lang="nb-NO" sz="1000" dirty="0">
                <a:solidFill>
                  <a:srgbClr val="7030A0"/>
                </a:solidFill>
              </a:rPr>
              <a:t>og </a:t>
            </a:r>
            <a:r>
              <a:rPr lang="nb-NO" sz="1000" dirty="0" smtClean="0">
                <a:solidFill>
                  <a:srgbClr val="7030A0"/>
                </a:solidFill>
              </a:rPr>
              <a:t>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Minstelengde 50m</a:t>
            </a:r>
            <a:endParaRPr lang="nb-NO" sz="1000" b="1" dirty="0"/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758178" cy="66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Gangveg/Fortau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66272"/>
            <a:ext cx="2591990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Gågate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66272"/>
            <a:ext cx="2591990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3690810" y="5330825"/>
            <a:ext cx="4085566" cy="9886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1913737" y="5311763"/>
            <a:ext cx="1441713" cy="10077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6607533" y="3166272"/>
            <a:ext cx="1168843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</a:t>
            </a:r>
            <a:r>
              <a:rPr lang="nb-NO" dirty="0" smtClean="0"/>
              <a:t>. </a:t>
            </a:r>
            <a:r>
              <a:rPr lang="nb-NO" i="1" dirty="0" smtClean="0"/>
              <a:t>NB! Bildet til høyre viser </a:t>
            </a:r>
            <a:r>
              <a:rPr lang="nb-NO" i="1" dirty="0" err="1" smtClean="0"/>
              <a:t>overkonstruksjon</a:t>
            </a:r>
            <a:r>
              <a:rPr lang="nb-NO" i="1" dirty="0" smtClean="0"/>
              <a:t> av objekttypen </a:t>
            </a:r>
            <a:r>
              <a:rPr lang="nb-NO" i="1" dirty="0" err="1" smtClean="0"/>
              <a:t>AnneVegarealAvgrensning</a:t>
            </a:r>
            <a:r>
              <a:rPr lang="nb-NO" i="1" dirty="0"/>
              <a:t>!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</a:t>
            </a:r>
            <a:r>
              <a:rPr lang="nb-NO" dirty="0" smtClean="0"/>
              <a:t>VegAnnenAvgrensning </a:t>
            </a:r>
            <a:r>
              <a:rPr lang="nb-NO" dirty="0"/>
              <a:t>til venstre (rød med skravur)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53303" y="1027906"/>
            <a:ext cx="33001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VegAnnenAvgrensning brukes for å avgrense </a:t>
            </a:r>
            <a:r>
              <a:rPr lang="nb-NO" dirty="0" err="1" smtClean="0"/>
              <a:t>vegflater</a:t>
            </a:r>
            <a:r>
              <a:rPr lang="nb-NO" dirty="0" smtClean="0"/>
              <a:t> mot annet areal (for eksempel avkjørsler, parkeringer langs vegen, andre åpne arealer som industriområder og gårdsplasser eller husvegger ved fortau eller gågater).</a:t>
            </a:r>
          </a:p>
          <a:p>
            <a:r>
              <a:rPr lang="nb-NO" dirty="0" smtClean="0"/>
              <a:t>VegAnnenAvgrensning er aldri representert i mer enn en flate, altså flate kun på ene siden avgrensingen.</a:t>
            </a:r>
          </a:p>
          <a:p>
            <a:endParaRPr lang="nb-NO" dirty="0"/>
          </a:p>
          <a:p>
            <a:r>
              <a:rPr lang="nb-NO" dirty="0" err="1" smtClean="0"/>
              <a:t>VegFiktivGrense</a:t>
            </a:r>
            <a:r>
              <a:rPr lang="nb-NO" dirty="0" smtClean="0"/>
              <a:t> er alltid representert i to flater, altså på begge sider avgrensingen. Den vises ikke i kartet og skiller kun forskjellige </a:t>
            </a:r>
            <a:r>
              <a:rPr lang="nb-NO" dirty="0" err="1" smtClean="0"/>
              <a:t>vegflater</a:t>
            </a:r>
            <a:r>
              <a:rPr lang="nb-NO" dirty="0" smtClean="0"/>
              <a:t> fra hverandre (for eksempel medium, </a:t>
            </a:r>
            <a:r>
              <a:rPr lang="nb-NO" dirty="0" err="1" smtClean="0"/>
              <a:t>vegnummer</a:t>
            </a:r>
            <a:r>
              <a:rPr lang="nb-NO" dirty="0"/>
              <a:t> </a:t>
            </a:r>
            <a:r>
              <a:rPr lang="nb-NO" dirty="0" smtClean="0"/>
              <a:t>eller </a:t>
            </a:r>
            <a:r>
              <a:rPr lang="nb-NO" dirty="0" err="1" smtClean="0"/>
              <a:t>typeveg</a:t>
            </a:r>
            <a:r>
              <a:rPr lang="nb-NO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46071"/>
            <a:ext cx="136861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VegAnnenAvgrensning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31196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B050"/>
                </a:solidFill>
              </a:rPr>
              <a:t> </a:t>
            </a:r>
            <a:r>
              <a:rPr lang="nb-NO" sz="1000" dirty="0" smtClean="0">
                <a:solidFill>
                  <a:srgbClr val="00B050"/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 stiplede linjene i bildet viser kun at objektet er skjult av kantsteinen i bildet.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smtClean="0"/>
              <a:t>AnnetVegarealAvgrensning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smtClean="0"/>
              <a:t>AnnetVegarealAvgrensning,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Kjørebanekant (ny skisse)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11701" y="4093882"/>
            <a:ext cx="282371" cy="28713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7100047" y="1684714"/>
            <a:ext cx="2339228" cy="2409168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 linje viser bruksområde «midtlinje», rød linje viser bruksområde «skillelinje, sykkelfelt» og blå linje viser bruksområde «delelinje».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71" y="4609588"/>
            <a:ext cx="1670857" cy="191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7" y="3915886"/>
            <a:ext cx="2446773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9023758" y="3780233"/>
            <a:ext cx="1853921" cy="828989"/>
          </a:xfrm>
          <a:custGeom>
            <a:avLst/>
            <a:gdLst>
              <a:gd name="connsiteX0" fmla="*/ 0 w 1853921"/>
              <a:gd name="connsiteY0" fmla="*/ 828989 h 828989"/>
              <a:gd name="connsiteX1" fmla="*/ 542611 w 1853921"/>
              <a:gd name="connsiteY1" fmla="*/ 587829 h 828989"/>
              <a:gd name="connsiteX2" fmla="*/ 994787 w 1853921"/>
              <a:gd name="connsiteY2" fmla="*/ 401934 h 828989"/>
              <a:gd name="connsiteX3" fmla="*/ 1286189 w 1853921"/>
              <a:gd name="connsiteY3" fmla="*/ 256233 h 828989"/>
              <a:gd name="connsiteX4" fmla="*/ 1567543 w 1853921"/>
              <a:gd name="connsiteY4" fmla="*/ 135653 h 828989"/>
              <a:gd name="connsiteX5" fmla="*/ 1753437 w 1853921"/>
              <a:gd name="connsiteY5" fmla="*/ 45218 h 828989"/>
              <a:gd name="connsiteX6" fmla="*/ 1853921 w 1853921"/>
              <a:gd name="connsiteY6" fmla="*/ 0 h 8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3921" h="828989">
                <a:moveTo>
                  <a:pt x="0" y="828989"/>
                </a:moveTo>
                <a:lnTo>
                  <a:pt x="542611" y="587829"/>
                </a:lnTo>
                <a:cubicBezTo>
                  <a:pt x="708409" y="516653"/>
                  <a:pt x="870857" y="457200"/>
                  <a:pt x="994787" y="401934"/>
                </a:cubicBezTo>
                <a:cubicBezTo>
                  <a:pt x="1118717" y="346668"/>
                  <a:pt x="1190730" y="300613"/>
                  <a:pt x="1286189" y="256233"/>
                </a:cubicBezTo>
                <a:cubicBezTo>
                  <a:pt x="1381648" y="211853"/>
                  <a:pt x="1489668" y="170822"/>
                  <a:pt x="1567543" y="135653"/>
                </a:cubicBezTo>
                <a:cubicBezTo>
                  <a:pt x="1645418" y="100484"/>
                  <a:pt x="1705707" y="67827"/>
                  <a:pt x="1753437" y="45218"/>
                </a:cubicBezTo>
                <a:cubicBezTo>
                  <a:pt x="1801167" y="22609"/>
                  <a:pt x="1827544" y="11304"/>
                  <a:pt x="1853921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23659"/>
            <a:ext cx="138033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37579" y="5665809"/>
            <a:ext cx="68095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905812"/>
            <a:ext cx="63278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Definisjon:</a:t>
            </a:r>
          </a:p>
          <a:p>
            <a:r>
              <a:rPr lang="nb-NO" dirty="0" smtClean="0"/>
              <a:t>Kantstein brukes som avgrensning</a:t>
            </a:r>
            <a:r>
              <a:rPr lang="nb-NO" dirty="0" smtClean="0"/>
              <a:t> mot vegdekke (ofte bilveg) i høyde med fortauet for riktig 3D-visning.</a:t>
            </a:r>
          </a:p>
          <a:p>
            <a:endParaRPr lang="nb-NO" dirty="0"/>
          </a:p>
          <a:p>
            <a:r>
              <a:rPr lang="nb-NO" dirty="0" smtClean="0"/>
              <a:t>Registrering skal skje </a:t>
            </a:r>
            <a:r>
              <a:rPr lang="nb-NO" dirty="0" smtClean="0"/>
              <a:t>lengst mulig ut på toppen </a:t>
            </a:r>
            <a:r>
              <a:rPr lang="nb-NO" dirty="0" smtClean="0"/>
              <a:t>(høydereferanse topp</a:t>
            </a:r>
            <a:r>
              <a:rPr lang="nb-NO" dirty="0" smtClean="0"/>
              <a:t>) </a:t>
            </a:r>
            <a:r>
              <a:rPr lang="nb-NO" dirty="0" smtClean="0"/>
              <a:t>av kantsteinen</a:t>
            </a:r>
            <a:r>
              <a:rPr lang="nb-NO" dirty="0"/>
              <a:t> (</a:t>
            </a:r>
            <a:r>
              <a:rPr lang="nb-NO" dirty="0" smtClean="0"/>
              <a:t>offset hvis kantsteinen ikke er skrå).</a:t>
            </a:r>
          </a:p>
          <a:p>
            <a:r>
              <a:rPr lang="nb-NO" dirty="0" smtClean="0"/>
              <a:t>Hvis Kantstein registreres anbefales samtidig ny innmåling av Vegdekkekant på samme strekning for å unngå kryssende data.</a:t>
            </a:r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877099" y="268483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23488</TotalTime>
  <Words>1862</Words>
  <Application>Microsoft Office PowerPoint</Application>
  <PresentationFormat>Widescreen</PresentationFormat>
  <Paragraphs>372</Paragraphs>
  <Slides>99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VegGåendeOgSyklende (flate) Gammel GangSykkelveg</vt:lpstr>
      <vt:lpstr>VegGåendeOgSyklende (flate) ny GangSykkelveg</vt:lpstr>
      <vt:lpstr>VegGåendeOgSyklende (flate) ny Gangveg/Fortau</vt:lpstr>
      <vt:lpstr>VegGåendeOgSyklende (flate) ny Gågate</vt:lpstr>
      <vt:lpstr>VegGåendeOgSyklende (flate) Gammel Gang- og Sykkelveg </vt:lpstr>
      <vt:lpstr>VegGåendeOgSyklende (flate) Ny Gang- og 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AnnetVegarealAvgrensning</vt:lpstr>
      <vt:lpstr>AnnetVegarealAvgrensning</vt:lpstr>
      <vt:lpstr>AnnetVegarealAvgrensning</vt:lpstr>
      <vt:lpstr>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231</cp:revision>
  <dcterms:created xsi:type="dcterms:W3CDTF">2021-08-06T12:22:07Z</dcterms:created>
  <dcterms:modified xsi:type="dcterms:W3CDTF">2021-12-09T20:31:29Z</dcterms:modified>
</cp:coreProperties>
</file>